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6" r:id="rId8"/>
    <p:sldId id="264" r:id="rId9"/>
    <p:sldId id="261" r:id="rId10"/>
    <p:sldId id="263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>
                <a:latin typeface="210 맨발의청춘 L" panose="02020603020101020101" pitchFamily="18" charset="-127"/>
                <a:ea typeface="210 맨발의청춘 L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7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72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1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038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91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215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22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95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8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2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95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2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4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20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51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66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45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EF07607-3D73-4CD6-9550-C70B5ABDF862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E5EFAAD-1DAF-498D-B687-30EE4F84D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03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210 맨발의청춘 L" panose="02020603020101020101" pitchFamily="18" charset="-127"/>
          <a:ea typeface="210 맨발의청춘 L" panose="02020603020101020101" pitchFamily="18" charset="-127"/>
          <a:cs typeface="210 맨발의청춘 L" panose="0202060302010102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08서울남산체 M" panose="02020603020101020101" pitchFamily="18" charset="-127"/>
          <a:ea typeface="08서울남산체 M" panose="0202060302010102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08서울남산체 M" panose="02020603020101020101" pitchFamily="18" charset="-127"/>
          <a:ea typeface="08서울남산체 M" panose="0202060302010102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08서울남산체 M" panose="02020603020101020101" pitchFamily="18" charset="-127"/>
          <a:ea typeface="08서울남산체 M" panose="0202060302010102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08서울남산체 M" panose="02020603020101020101" pitchFamily="18" charset="-127"/>
          <a:ea typeface="08서울남산체 M" panose="0202060302010102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08서울남산체 M" panose="02020603020101020101" pitchFamily="18" charset="-127"/>
          <a:ea typeface="08서울남산체 M" panose="0202060302010102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545097"/>
            <a:ext cx="9440034" cy="1828801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Line Keeping Assist System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서울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12</a:t>
            </a:r>
            <a:r>
              <a:rPr lang="ko-KR" altLang="en-US" dirty="0" smtClean="0"/>
              <a:t>팀</a:t>
            </a:r>
            <a:endParaRPr lang="en-US" altLang="ko-KR" dirty="0" smtClean="0"/>
          </a:p>
          <a:p>
            <a:r>
              <a:rPr lang="ko-KR" altLang="en-US" dirty="0" err="1" smtClean="0"/>
              <a:t>류병민</a:t>
            </a:r>
            <a:r>
              <a:rPr lang="en-US" altLang="ko-KR" dirty="0" smtClean="0"/>
              <a:t> | </a:t>
            </a:r>
            <a:r>
              <a:rPr lang="ko-KR" altLang="en-US" dirty="0" err="1" smtClean="0"/>
              <a:t>홍의선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10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역할 분담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류병민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ESP32 –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 블루투스 연결</a:t>
            </a:r>
            <a:endParaRPr lang="en-US" altLang="ko-KR" dirty="0" smtClean="0"/>
          </a:p>
          <a:p>
            <a:r>
              <a:rPr lang="ko-KR" altLang="en-US" dirty="0" smtClean="0"/>
              <a:t>무선 조종 장치 구현</a:t>
            </a:r>
            <a:endParaRPr lang="en-US" altLang="ko-KR" dirty="0" smtClean="0"/>
          </a:p>
          <a:p>
            <a:r>
              <a:rPr lang="ko-KR" altLang="en-US" dirty="0" smtClean="0"/>
              <a:t>차선 정보에 맞추어 방향 제어</a:t>
            </a:r>
            <a:endParaRPr lang="en-US" altLang="ko-KR" dirty="0" smtClean="0"/>
          </a:p>
          <a:p>
            <a:r>
              <a:rPr lang="ko-KR" altLang="en-US" dirty="0" smtClean="0"/>
              <a:t>두 모듈 코드 병합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err="1" smtClean="0"/>
              <a:t>홍의선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err="1" smtClean="0"/>
              <a:t>라즈베리</a:t>
            </a:r>
            <a:r>
              <a:rPr lang="ko-KR" altLang="en-US" dirty="0" smtClean="0"/>
              <a:t> 파이 카메라 연동</a:t>
            </a:r>
            <a:endParaRPr lang="en-US" altLang="ko-KR" dirty="0" smtClean="0"/>
          </a:p>
          <a:p>
            <a:r>
              <a:rPr lang="en-US" altLang="ko-KR" dirty="0" err="1" smtClean="0"/>
              <a:t>OpenCV</a:t>
            </a:r>
            <a:r>
              <a:rPr lang="ko-KR" altLang="en-US" dirty="0"/>
              <a:t> </a:t>
            </a:r>
            <a:r>
              <a:rPr lang="ko-KR" altLang="en-US" dirty="0" smtClean="0"/>
              <a:t>활용하여 차선 검출</a:t>
            </a:r>
            <a:endParaRPr lang="en-US" altLang="ko-KR" dirty="0" smtClean="0"/>
          </a:p>
          <a:p>
            <a:r>
              <a:rPr lang="ko-KR" altLang="en-US" dirty="0" smtClean="0"/>
              <a:t>주어진 상황에 맞도록 수정</a:t>
            </a:r>
            <a:endParaRPr lang="en-US" altLang="ko-KR" dirty="0" smtClean="0"/>
          </a:p>
          <a:p>
            <a:r>
              <a:rPr lang="ko-KR" altLang="en-US" dirty="0" smtClean="0"/>
              <a:t>차선 정보 전달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12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7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Lane Keeping Assist System (LKAS)</a:t>
            </a:r>
            <a:endParaRPr lang="en-US" altLang="ko-KR" dirty="0"/>
          </a:p>
          <a:p>
            <a:pPr lvl="1"/>
            <a:r>
              <a:rPr lang="ko-KR" altLang="en-US" dirty="0" smtClean="0"/>
              <a:t> 차선 유지 보조 시스템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ko-KR" altLang="en-US" dirty="0" smtClean="0"/>
              <a:t>차선을 벗어나지 않고 유지할 수 있도록 보조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 err="1" smtClean="0"/>
              <a:t>조향장치에</a:t>
            </a:r>
            <a:r>
              <a:rPr lang="ko-KR" altLang="en-US" dirty="0" smtClean="0"/>
              <a:t> 관여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방향을 </a:t>
            </a:r>
            <a:r>
              <a:rPr lang="ko-KR" altLang="en-US" dirty="0" err="1" smtClean="0"/>
              <a:t>틀어줌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321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조이스틱 무선 조종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차선 인식 후 </a:t>
            </a:r>
            <a:r>
              <a:rPr lang="en-US" altLang="ko-KR" dirty="0" smtClean="0"/>
              <a:t>LKA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428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114925" y="1580050"/>
            <a:ext cx="6953250" cy="391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 별 구현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무선 조종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ESP32</a:t>
            </a:r>
          </a:p>
          <a:p>
            <a:pPr lvl="1"/>
            <a:r>
              <a:rPr lang="ko-KR" altLang="en-US" dirty="0" smtClean="0"/>
              <a:t> 아날로그 조이스틱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블루투스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60" y="3734107"/>
            <a:ext cx="1517451" cy="15174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475" r="67271">
                        <a14:foregroundMark x1="60401" y1="11902" x2="53467" y2="19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255"/>
          <a:stretch/>
        </p:blipFill>
        <p:spPr>
          <a:xfrm>
            <a:off x="4850383" y="2098350"/>
            <a:ext cx="1703403" cy="30386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9661" y1="69790" x2="62326" y2="77221"/>
                        <a14:foregroundMark x1="56632" y1="40711" x2="35251" y2="43457"/>
                        <a14:foregroundMark x1="35494" y1="33441" x2="42762" y2="34572"/>
                        <a14:foregroundMark x1="47729" y1="35057" x2="56148" y2="35057"/>
                        <a14:foregroundMark x1="42762" y1="37399" x2="40400" y2="37884"/>
                        <a14:foregroundMark x1="42762" y1="34087" x2="50515" y2="33199"/>
                        <a14:foregroundMark x1="60024" y1="76333" x2="58268" y2="71002"/>
                        <a14:foregroundMark x1="50273" y1="49919" x2="50878" y2="48384"/>
                        <a14:backgroundMark x1="65475" y1="80452" x2="67777" y2="74798"/>
                        <a14:backgroundMark x1="48334" y1="38772" x2="45185" y2="39257"/>
                        <a14:backgroundMark x1="42035" y1="36026" x2="42641" y2="35541"/>
                        <a14:backgroundMark x1="41308" y1="39742" x2="42156" y2="40226"/>
                        <a14:backgroundMark x1="40703" y1="35703" x2="40824" y2="36026"/>
                        <a14:backgroundMark x1="69534" y1="66882" x2="68262" y2="64540"/>
                        <a14:backgroundMark x1="64809" y1="61389" x2="66021" y2="53473"/>
                        <a14:backgroundMark x1="57844" y1="13086" x2="62326" y2="12843"/>
                        <a14:backgroundMark x1="49303" y1="47334" x2="49727" y2="46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12407" r="20695" b="19630"/>
          <a:stretch/>
        </p:blipFill>
        <p:spPr>
          <a:xfrm rot="5400000">
            <a:off x="8472487" y="1680063"/>
            <a:ext cx="3695701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3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</a:t>
            </a:r>
            <a:endParaRPr lang="ko-KR" altLang="en-US" dirty="0"/>
          </a:p>
        </p:txBody>
      </p:sp>
      <p:pic>
        <p:nvPicPr>
          <p:cNvPr id="4" name="rn_image_picker_lib_temp_d65710b2-7519-45ad-9849-55ca8dd159fe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463" y="1731963"/>
            <a:ext cx="4059237" cy="4059237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블루투스 무선 조종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반응이 빠르다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아날로그 입력으로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기울인 정도에 따라 속도 및 방향 조정이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19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7949">
            <a:off x="8868206" y="4464258"/>
            <a:ext cx="2570372" cy="1927779"/>
          </a:xfrm>
          <a:prstGeom prst="rect">
            <a:avLst/>
          </a:prstGeom>
          <a:scene3d>
            <a:camera prst="orthographicFront">
              <a:rot lat="1500000" lon="0" rev="0"/>
            </a:camera>
            <a:lightRig rig="threePt" dir="t"/>
          </a:scene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 별 구현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LKAS</a:t>
            </a:r>
          </a:p>
          <a:p>
            <a:pPr lvl="1"/>
            <a:r>
              <a:rPr lang="en-US" altLang="ko-KR" dirty="0" smtClean="0"/>
              <a:t> </a:t>
            </a:r>
            <a:r>
              <a:rPr lang="ko-KR" altLang="en-US" dirty="0" err="1" smtClean="0"/>
              <a:t>라즈베리파이</a:t>
            </a:r>
            <a:endParaRPr lang="en-US" altLang="ko-KR" dirty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 smtClean="0"/>
              <a:t>OpenCV</a:t>
            </a:r>
            <a:r>
              <a:rPr lang="ko-KR" altLang="en-US" dirty="0"/>
              <a:t> </a:t>
            </a:r>
            <a:r>
              <a:rPr lang="ko-KR" altLang="en-US" dirty="0" smtClean="0"/>
              <a:t>차선 검출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Region of Interest</a:t>
            </a:r>
          </a:p>
          <a:p>
            <a:pPr lvl="2"/>
            <a:r>
              <a:rPr lang="en-US" altLang="ko-KR" dirty="0" smtClean="0"/>
              <a:t> Canny Edge Detection</a:t>
            </a:r>
          </a:p>
          <a:p>
            <a:pPr lvl="2"/>
            <a:r>
              <a:rPr lang="en-US" altLang="ko-KR" dirty="0"/>
              <a:t> </a:t>
            </a:r>
            <a:r>
              <a:rPr lang="en-US" altLang="ko-KR" dirty="0" smtClean="0"/>
              <a:t>Hough Line Transform</a:t>
            </a:r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9661" y1="69790" x2="62326" y2="77221"/>
                        <a14:foregroundMark x1="56632" y1="40711" x2="35251" y2="43457"/>
                        <a14:foregroundMark x1="35494" y1="33441" x2="42762" y2="34572"/>
                        <a14:foregroundMark x1="47729" y1="35057" x2="56148" y2="35057"/>
                        <a14:foregroundMark x1="42762" y1="37399" x2="40400" y2="37884"/>
                        <a14:foregroundMark x1="42762" y1="34087" x2="50515" y2="33199"/>
                        <a14:foregroundMark x1="60024" y1="76333" x2="58268" y2="71002"/>
                        <a14:foregroundMark x1="50273" y1="49919" x2="50878" y2="48384"/>
                        <a14:backgroundMark x1="65475" y1="80452" x2="67777" y2="74798"/>
                        <a14:backgroundMark x1="48334" y1="38772" x2="45185" y2="39257"/>
                        <a14:backgroundMark x1="42035" y1="36026" x2="42641" y2="35541"/>
                        <a14:backgroundMark x1="41308" y1="39742" x2="42156" y2="40226"/>
                        <a14:backgroundMark x1="40703" y1="35703" x2="40824" y2="36026"/>
                        <a14:backgroundMark x1="69534" y1="66882" x2="68262" y2="64540"/>
                        <a14:backgroundMark x1="64809" y1="61389" x2="66021" y2="53473"/>
                        <a14:backgroundMark x1="57844" y1="13086" x2="62326" y2="12843"/>
                        <a14:backgroundMark x1="49303" y1="47334" x2="49727" y2="46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12407" r="20695" b="19630"/>
          <a:stretch/>
        </p:blipFill>
        <p:spPr>
          <a:xfrm rot="5400000">
            <a:off x="5786437" y="1832462"/>
            <a:ext cx="3695701" cy="349567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8867775" y="5428147"/>
            <a:ext cx="2228332" cy="991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9525552" y="4193990"/>
            <a:ext cx="1789814" cy="152412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65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</a:t>
            </a:r>
            <a:r>
              <a:rPr lang="ko-KR" altLang="en-US" dirty="0"/>
              <a:t>연</a:t>
            </a:r>
            <a:r>
              <a:rPr lang="ko-KR" altLang="en-US" dirty="0" smtClean="0"/>
              <a:t> 영상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99" y="1731963"/>
            <a:ext cx="4479964" cy="4059237"/>
          </a:xfrm>
        </p:spPr>
      </p:pic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차선 검출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개일 때도 좌</a:t>
            </a:r>
            <a:r>
              <a:rPr lang="en-US" altLang="ko-KR" dirty="0" smtClean="0"/>
              <a:t>/</a:t>
            </a:r>
            <a:r>
              <a:rPr lang="ko-KR" altLang="en-US" dirty="0" smtClean="0"/>
              <a:t>우 구분하여 검출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86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4" name="rn_image_picker_lib_temp_f0ccc5dd-6706-402b-8804-e24663c4a789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463" y="1731963"/>
            <a:ext cx="4059237" cy="4059237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이동 중 차선을 넘어가는 것으로 인식된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방향을 제어해 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Thresh hold </a:t>
            </a:r>
            <a:r>
              <a:rPr lang="ko-KR" altLang="en-US" dirty="0"/>
              <a:t>값에 따라 민감도가 달라진다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깜빡이를</a:t>
            </a:r>
            <a:r>
              <a:rPr lang="ko-KR" altLang="en-US" dirty="0" smtClean="0"/>
              <a:t> 켜는 등의 </a:t>
            </a:r>
            <a:r>
              <a:rPr lang="ko-KR" altLang="en-US" dirty="0" err="1" smtClean="0"/>
              <a:t>예외상황의</a:t>
            </a:r>
            <a:r>
              <a:rPr lang="ko-KR" altLang="en-US" dirty="0" smtClean="0"/>
              <a:t> 경우에는 작동하지 않는다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28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4" name="rn_image_picker_lib_temp_dc0d187d-f238-4a7b-a7ba-73b2132f7395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463" y="1731963"/>
            <a:ext cx="4059237" cy="4059237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방향을 많이 꺾어주는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차선 검출과는 관계 없이 이동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비상 상황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1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392</TotalTime>
  <Words>206</Words>
  <Application>Microsoft Office PowerPoint</Application>
  <PresentationFormat>와이드스크린</PresentationFormat>
  <Paragraphs>51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08서울남산체 M</vt:lpstr>
      <vt:lpstr>210 맨발의청춘 L</vt:lpstr>
      <vt:lpstr>돋움</vt:lpstr>
      <vt:lpstr>Calisto MT</vt:lpstr>
      <vt:lpstr>Wingdings 2</vt:lpstr>
      <vt:lpstr>슬레이트</vt:lpstr>
      <vt:lpstr>Line Keeping Assist System</vt:lpstr>
      <vt:lpstr>주제</vt:lpstr>
      <vt:lpstr>기능</vt:lpstr>
      <vt:lpstr>기능 별 구현 방법</vt:lpstr>
      <vt:lpstr>시연 영상</vt:lpstr>
      <vt:lpstr>기능 별 구현 방법</vt:lpstr>
      <vt:lpstr>시연 영상</vt:lpstr>
      <vt:lpstr>시연 영상</vt:lpstr>
      <vt:lpstr>시연 영상</vt:lpstr>
      <vt:lpstr>역할 분담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LKAS</dc:title>
  <dc:creator>SSAFY</dc:creator>
  <cp:lastModifiedBy>SSAFY</cp:lastModifiedBy>
  <cp:revision>75</cp:revision>
  <dcterms:created xsi:type="dcterms:W3CDTF">2023-05-25T00:38:30Z</dcterms:created>
  <dcterms:modified xsi:type="dcterms:W3CDTF">2023-05-25T07:15:37Z</dcterms:modified>
</cp:coreProperties>
</file>